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10287000" cx="18288000"/>
  <p:notesSz cx="6858000" cy="9144000"/>
  <p:embeddedFontLst>
    <p:embeddedFont>
      <p:font typeface="Noto Sans Medium"/>
      <p:regular r:id="rId37"/>
      <p:bold r:id="rId38"/>
      <p:italic r:id="rId39"/>
      <p:boldItalic r:id="rId40"/>
    </p:embeddedFont>
    <p:embeddedFont>
      <p:font typeface="Do Hyeon"/>
      <p:regular r:id="rId41"/>
    </p:embeddedFont>
    <p:embeddedFont>
      <p:font typeface="Black Han Sans"/>
      <p:regular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43" roundtripDataSignature="AMtx7mhVsLhPKZtDXmhrMWVfmp8N5BCA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otoSansMedium-boldItalic.fntdata"/><Relationship Id="rId20" Type="http://schemas.openxmlformats.org/officeDocument/2006/relationships/slide" Target="slides/slide15.xml"/><Relationship Id="rId42" Type="http://schemas.openxmlformats.org/officeDocument/2006/relationships/font" Target="fonts/BlackHanSans-regular.fntdata"/><Relationship Id="rId41" Type="http://schemas.openxmlformats.org/officeDocument/2006/relationships/font" Target="fonts/DoHyeon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NotoSansMedium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NotoSansMedium-italic.fntdata"/><Relationship Id="rId16" Type="http://schemas.openxmlformats.org/officeDocument/2006/relationships/slide" Target="slides/slide11.xml"/><Relationship Id="rId38" Type="http://schemas.openxmlformats.org/officeDocument/2006/relationships/font" Target="fonts/NotoSansMedium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5.png>
</file>

<file path=ppt/media/image16.png>
</file>

<file path=ppt/media/image17.png>
</file>

<file path=ppt/media/image18.png>
</file>

<file path=ppt/media/image20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4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4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4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3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3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3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3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4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4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4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4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4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6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2.png"/><Relationship Id="rId6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27.png"/><Relationship Id="rId5" Type="http://schemas.openxmlformats.org/officeDocument/2006/relationships/image" Target="../media/image32.png"/><Relationship Id="rId6" Type="http://schemas.openxmlformats.org/officeDocument/2006/relationships/image" Target="../media/image31.png"/><Relationship Id="rId7" Type="http://schemas.openxmlformats.org/officeDocument/2006/relationships/image" Target="../media/image25.png"/><Relationship Id="rId8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35.png"/><Relationship Id="rId5" Type="http://schemas.openxmlformats.org/officeDocument/2006/relationships/image" Target="../media/image34.png"/><Relationship Id="rId6" Type="http://schemas.openxmlformats.org/officeDocument/2006/relationships/image" Target="../media/image33.png"/><Relationship Id="rId7" Type="http://schemas.openxmlformats.org/officeDocument/2006/relationships/image" Target="../media/image36.png"/><Relationship Id="rId8" Type="http://schemas.openxmlformats.org/officeDocument/2006/relationships/image" Target="../media/image6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62.png"/><Relationship Id="rId5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8.png"/><Relationship Id="rId6" Type="http://schemas.openxmlformats.org/officeDocument/2006/relationships/image" Target="../media/image42.png"/><Relationship Id="rId7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3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6.png"/><Relationship Id="rId6" Type="http://schemas.openxmlformats.org/officeDocument/2006/relationships/image" Target="../media/image44.png"/><Relationship Id="rId7" Type="http://schemas.openxmlformats.org/officeDocument/2006/relationships/hyperlink" Target="https://adjoining-windshield-c1c.notion.site/GDGoC-Hackathon-23-17f8d382965a80398682cefce16d9036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3.png"/><Relationship Id="rId6" Type="http://schemas.openxmlformats.org/officeDocument/2006/relationships/image" Target="../media/image6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3.png"/><Relationship Id="rId6" Type="http://schemas.openxmlformats.org/officeDocument/2006/relationships/image" Target="../media/image49.png"/><Relationship Id="rId7" Type="http://schemas.openxmlformats.org/officeDocument/2006/relationships/image" Target="../media/image70.png"/><Relationship Id="rId8" Type="http://schemas.openxmlformats.org/officeDocument/2006/relationships/image" Target="../media/image61.png"/></Relationships>
</file>

<file path=ppt/slides/_rels/slide26.xml.rels><?xml version="1.0" encoding="UTF-8" standalone="yes"?><Relationships xmlns="http://schemas.openxmlformats.org/package/2006/relationships"><Relationship Id="rId11" Type="http://schemas.openxmlformats.org/officeDocument/2006/relationships/image" Target="../media/image56.png"/><Relationship Id="rId10" Type="http://schemas.openxmlformats.org/officeDocument/2006/relationships/image" Target="../media/image55.png"/><Relationship Id="rId13" Type="http://schemas.openxmlformats.org/officeDocument/2006/relationships/image" Target="../media/image63.png"/><Relationship Id="rId12" Type="http://schemas.openxmlformats.org/officeDocument/2006/relationships/image" Target="../media/image5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51.png"/><Relationship Id="rId5" Type="http://schemas.openxmlformats.org/officeDocument/2006/relationships/image" Target="../media/image54.png"/><Relationship Id="rId6" Type="http://schemas.openxmlformats.org/officeDocument/2006/relationships/image" Target="../media/image50.png"/><Relationship Id="rId7" Type="http://schemas.openxmlformats.org/officeDocument/2006/relationships/image" Target="../media/image52.png"/><Relationship Id="rId8" Type="http://schemas.openxmlformats.org/officeDocument/2006/relationships/image" Target="../media/image6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60.png"/><Relationship Id="rId6" Type="http://schemas.openxmlformats.org/officeDocument/2006/relationships/image" Target="../media/image5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6.png"/><Relationship Id="rId6" Type="http://schemas.openxmlformats.org/officeDocument/2006/relationships/image" Target="../media/image27.png"/><Relationship Id="rId7" Type="http://schemas.openxmlformats.org/officeDocument/2006/relationships/image" Target="../media/image72.png"/><Relationship Id="rId8" Type="http://schemas.openxmlformats.org/officeDocument/2006/relationships/image" Target="../media/image6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3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6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29.png"/><Relationship Id="rId7" Type="http://schemas.openxmlformats.org/officeDocument/2006/relationships/image" Target="../media/image4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5" Type="http://schemas.openxmlformats.org/officeDocument/2006/relationships/image" Target="../media/image3.png"/><Relationship Id="rId6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4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0.png"/><Relationship Id="rId6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82400" y="0"/>
            <a:ext cx="6705600" cy="819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1270000" y="3429000"/>
            <a:ext cx="10096500" cy="28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인생</a:t>
            </a:r>
            <a:r>
              <a:rPr b="1" i="0" lang="ko-KR" sz="8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i="0" lang="ko-KR" sz="8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처음으로</a:t>
            </a:r>
            <a:endParaRPr sz="8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해커톤에</a:t>
            </a:r>
            <a:r>
              <a:rPr b="1" i="0" lang="ko-KR" sz="8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i="0" lang="ko-KR" sz="8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다녀왔서영</a:t>
            </a:r>
            <a:r>
              <a:rPr b="1" i="0" lang="ko-KR" sz="8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~</a:t>
            </a:r>
            <a:endParaRPr sz="8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11557000" y="8293100"/>
            <a:ext cx="6769100" cy="8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Seoyoung Lee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이서영</a:t>
            </a:r>
            <a:endParaRPr/>
          </a:p>
          <a:p>
            <a:pPr indent="0" lvl="0" marL="0" marR="0" rtl="0" algn="ctr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GDG on Campus SKHU 24-25 PM Member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22400" y="3693725"/>
            <a:ext cx="6616701" cy="382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0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우리 팀을 만났다!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98" name="Google Shape;198;p10"/>
          <p:cNvSpPr txBox="1"/>
          <p:nvPr/>
        </p:nvSpPr>
        <p:spPr>
          <a:xfrm>
            <a:off x="8226450" y="3581400"/>
            <a:ext cx="55386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지피티가 해주겠지?</a:t>
            </a:r>
            <a:endParaRPr sz="50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99" name="Google Shape;199;p10"/>
          <p:cNvSpPr txBox="1"/>
          <p:nvPr/>
        </p:nvSpPr>
        <p:spPr>
          <a:xfrm>
            <a:off x="8226450" y="5260832"/>
            <a:ext cx="95028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그럼 너 풀스택개발자 되는 거임ㅋㅋ 쩐다</a:t>
            </a:r>
            <a:endParaRPr sz="50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00" name="Google Shape;200;p10"/>
          <p:cNvSpPr txBox="1"/>
          <p:nvPr/>
        </p:nvSpPr>
        <p:spPr>
          <a:xfrm>
            <a:off x="8226450" y="6940264"/>
            <a:ext cx="95028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프론트 많이 안 쓰는 주제로 하자...</a:t>
            </a:r>
            <a:endParaRPr sz="50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30600" y="2286000"/>
            <a:ext cx="11226801" cy="6311899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1"/>
          <p:cNvSpPr txBox="1"/>
          <p:nvPr/>
        </p:nvSpPr>
        <p:spPr>
          <a:xfrm>
            <a:off x="5588000" y="4699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아이디어 회의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77000" y="8991600"/>
            <a:ext cx="63897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세부 주제 중 '고령화' 선정</a:t>
            </a:r>
            <a:endParaRPr sz="24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75600" y="2768600"/>
            <a:ext cx="2349500" cy="23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2"/>
          <p:cNvSpPr txBox="1"/>
          <p:nvPr/>
        </p:nvSpPr>
        <p:spPr>
          <a:xfrm>
            <a:off x="5588000" y="4699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아이디어 회의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218" name="Google Shape;218;p12"/>
          <p:cNvSpPr txBox="1"/>
          <p:nvPr/>
        </p:nvSpPr>
        <p:spPr>
          <a:xfrm>
            <a:off x="4902200" y="5905500"/>
            <a:ext cx="86487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1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노인 친화적인 뉴스 큐레이션&amp;요약 서비스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19" name="Google Shape;219;p12"/>
          <p:cNvSpPr txBox="1"/>
          <p:nvPr/>
        </p:nvSpPr>
        <p:spPr>
          <a:xfrm>
            <a:off x="4826000" y="6756400"/>
            <a:ext cx="86487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4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! </a:t>
            </a:r>
            <a:r>
              <a:rPr i="0" lang="ko-KR" sz="84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시선집중 !</a:t>
            </a:r>
            <a:endParaRPr sz="38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220" name="Google Shape;220;p12"/>
          <p:cNvSpPr txBox="1"/>
          <p:nvPr/>
        </p:nvSpPr>
        <p:spPr>
          <a:xfrm>
            <a:off x="340300" y="3429000"/>
            <a:ext cx="80265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고령화를 해결할 수 있는 서비스</a:t>
            </a:r>
            <a:endParaRPr sz="28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21" name="Google Shape;221;p12"/>
          <p:cNvSpPr txBox="1"/>
          <p:nvPr/>
        </p:nvSpPr>
        <p:spPr>
          <a:xfrm>
            <a:off x="10158125" y="3429000"/>
            <a:ext cx="80265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노인 분들이 쉽게 사용할 수 있는</a:t>
            </a:r>
            <a:endParaRPr sz="28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서비스</a:t>
            </a:r>
            <a:endParaRPr sz="28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3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주요 기능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229" name="Google Shape;229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78100" y="2781300"/>
            <a:ext cx="6477000" cy="2286000"/>
          </a:xfrm>
          <a:prstGeom prst="rect">
            <a:avLst/>
          </a:prstGeom>
          <a:noFill/>
          <a:ln>
            <a:noFill/>
          </a:ln>
          <a:effectLst>
            <a:outerShdw blurRad="169146" dir="4140000" dist="123092">
              <a:srgbClr val="000000">
                <a:alpha val="14901"/>
              </a:srgbClr>
            </a:outerShdw>
          </a:effectLst>
        </p:spPr>
      </p:pic>
      <p:pic>
        <p:nvPicPr>
          <p:cNvPr id="230" name="Google Shape;230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20200" y="2781300"/>
            <a:ext cx="6477000" cy="2286000"/>
          </a:xfrm>
          <a:prstGeom prst="rect">
            <a:avLst/>
          </a:prstGeom>
          <a:noFill/>
          <a:ln>
            <a:noFill/>
          </a:ln>
          <a:effectLst>
            <a:outerShdw blurRad="169146" dir="4140000" dist="123092">
              <a:srgbClr val="000000">
                <a:alpha val="14901"/>
              </a:srgbClr>
            </a:outerShdw>
          </a:effectLst>
        </p:spPr>
      </p:pic>
      <p:pic>
        <p:nvPicPr>
          <p:cNvPr id="231" name="Google Shape;231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78100" y="5219700"/>
            <a:ext cx="6477000" cy="2286000"/>
          </a:xfrm>
          <a:prstGeom prst="rect">
            <a:avLst/>
          </a:prstGeom>
          <a:noFill/>
          <a:ln>
            <a:noFill/>
          </a:ln>
          <a:effectLst>
            <a:outerShdw blurRad="169146" dir="4140000" dist="123092">
              <a:srgbClr val="000000">
                <a:alpha val="14901"/>
              </a:srgbClr>
            </a:outerShdw>
          </a:effectLst>
        </p:spPr>
      </p:pic>
      <p:pic>
        <p:nvPicPr>
          <p:cNvPr id="232" name="Google Shape;232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20200" y="5219700"/>
            <a:ext cx="6477000" cy="2286000"/>
          </a:xfrm>
          <a:prstGeom prst="rect">
            <a:avLst/>
          </a:prstGeom>
          <a:noFill/>
          <a:ln>
            <a:noFill/>
          </a:ln>
          <a:effectLst>
            <a:outerShdw blurRad="169146" dir="4140000" dist="123092">
              <a:srgbClr val="000000">
                <a:alpha val="14901"/>
              </a:srgbClr>
            </a:outerShdw>
          </a:effectLst>
        </p:spPr>
      </p:pic>
      <p:sp>
        <p:nvSpPr>
          <p:cNvPr id="233" name="Google Shape;233;p13"/>
          <p:cNvSpPr txBox="1"/>
          <p:nvPr/>
        </p:nvSpPr>
        <p:spPr>
          <a:xfrm>
            <a:off x="9220200" y="6083300"/>
            <a:ext cx="6477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4. </a:t>
            </a:r>
            <a:r>
              <a:rPr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음성</a:t>
            </a:r>
            <a:r>
              <a:rPr b="1"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r>
              <a:rPr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뉴스</a:t>
            </a:r>
            <a:r>
              <a:rPr b="1"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r>
              <a:rPr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지원</a:t>
            </a:r>
            <a:endParaRPr sz="6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234" name="Google Shape;234;p13"/>
          <p:cNvSpPr txBox="1"/>
          <p:nvPr/>
        </p:nvSpPr>
        <p:spPr>
          <a:xfrm>
            <a:off x="2578200" y="6083300"/>
            <a:ext cx="6477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3. </a:t>
            </a:r>
            <a:r>
              <a:rPr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간단한</a:t>
            </a:r>
            <a:r>
              <a:rPr b="1"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r>
              <a:rPr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요약</a:t>
            </a:r>
            <a:r>
              <a:rPr b="1"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r>
              <a:rPr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뉴스</a:t>
            </a:r>
            <a:endParaRPr sz="6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235" name="Google Shape;235;p13"/>
          <p:cNvSpPr txBox="1"/>
          <p:nvPr/>
        </p:nvSpPr>
        <p:spPr>
          <a:xfrm>
            <a:off x="9220200" y="3644900"/>
            <a:ext cx="6477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2. </a:t>
            </a:r>
            <a:r>
              <a:rPr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노인</a:t>
            </a:r>
            <a:r>
              <a:rPr b="1"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r>
              <a:rPr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친화적</a:t>
            </a:r>
            <a:r>
              <a:rPr b="1"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UI</a:t>
            </a:r>
            <a:endParaRPr sz="6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236" name="Google Shape;236;p13"/>
          <p:cNvSpPr txBox="1"/>
          <p:nvPr/>
        </p:nvSpPr>
        <p:spPr>
          <a:xfrm>
            <a:off x="2578200" y="3708400"/>
            <a:ext cx="6477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6000" u="none" cap="none" strike="noStrike">
                <a:solidFill>
                  <a:srgbClr val="22222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1. 최신뉴스 큐레이션</a:t>
            </a:r>
            <a:endParaRPr sz="6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4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주요 기능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244" name="Google Shape;24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6700" y="2870200"/>
            <a:ext cx="8623300" cy="621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890000" y="2870200"/>
            <a:ext cx="9156700" cy="629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41400" y="2781300"/>
            <a:ext cx="7581900" cy="567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363200" y="2781300"/>
            <a:ext cx="6172200" cy="463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752600" y="7226300"/>
            <a:ext cx="6172200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1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844800" y="8470900"/>
            <a:ext cx="1562100" cy="63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5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휴식시간~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257" name="Google Shape;257;p1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276600" y="1968500"/>
            <a:ext cx="546100" cy="54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15"/>
          <p:cNvSpPr txBox="1"/>
          <p:nvPr/>
        </p:nvSpPr>
        <p:spPr>
          <a:xfrm>
            <a:off x="3822700" y="1955800"/>
            <a:ext cx="7353300" cy="5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트라타 건국대점</a:t>
            </a:r>
            <a:endParaRPr sz="230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59" name="Google Shape;259;p1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620500" y="1968500"/>
            <a:ext cx="546100" cy="54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15"/>
          <p:cNvSpPr txBox="1"/>
          <p:nvPr/>
        </p:nvSpPr>
        <p:spPr>
          <a:xfrm>
            <a:off x="12166600" y="1955800"/>
            <a:ext cx="7353300" cy="5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건대 일감호 호수</a:t>
            </a:r>
            <a:endParaRPr sz="23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61" name="Google Shape;261;p15"/>
          <p:cNvSpPr txBox="1"/>
          <p:nvPr/>
        </p:nvSpPr>
        <p:spPr>
          <a:xfrm>
            <a:off x="10363200" y="7810500"/>
            <a:ext cx="84582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밥 + 커피 + 산책 = 2시간 뚝!딱!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13500" y="1866900"/>
            <a:ext cx="4622800" cy="821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16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휴식시간~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270" name="Google Shape;270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252200" y="2159000"/>
            <a:ext cx="3695700" cy="11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16"/>
          <p:cNvSpPr txBox="1"/>
          <p:nvPr/>
        </p:nvSpPr>
        <p:spPr>
          <a:xfrm>
            <a:off x="11811000" y="2489200"/>
            <a:ext cx="8420100" cy="4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대박배불러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아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졸료</a:t>
            </a:r>
            <a:endParaRPr/>
          </a:p>
        </p:txBody>
      </p:sp>
      <p:pic>
        <p:nvPicPr>
          <p:cNvPr id="272" name="Google Shape;272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00300" y="3289300"/>
            <a:ext cx="3695700" cy="11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16"/>
          <p:cNvSpPr txBox="1"/>
          <p:nvPr/>
        </p:nvSpPr>
        <p:spPr>
          <a:xfrm>
            <a:off x="2946400" y="3619500"/>
            <a:ext cx="8420100" cy="4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분만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자고할까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ㅋ</a:t>
            </a:r>
            <a:endParaRPr/>
          </a:p>
        </p:txBody>
      </p:sp>
      <p:pic>
        <p:nvPicPr>
          <p:cNvPr id="274" name="Google Shape;274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315700" y="4419600"/>
            <a:ext cx="4724400" cy="11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16"/>
          <p:cNvSpPr txBox="1"/>
          <p:nvPr/>
        </p:nvSpPr>
        <p:spPr>
          <a:xfrm>
            <a:off x="11861800" y="4749800"/>
            <a:ext cx="8420100" cy="4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근데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혹시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,,, 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상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욕심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있어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/>
          </a:p>
        </p:txBody>
      </p:sp>
      <p:pic>
        <p:nvPicPr>
          <p:cNvPr id="276" name="Google Shape;276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460500" y="5562600"/>
            <a:ext cx="4610100" cy="11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16"/>
          <p:cNvSpPr txBox="1"/>
          <p:nvPr/>
        </p:nvSpPr>
        <p:spPr>
          <a:xfrm>
            <a:off x="1892300" y="5651500"/>
            <a:ext cx="8420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받으면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좋긴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한데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~</a:t>
            </a:r>
            <a:endParaRPr/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친구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생겼으니까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이미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만족</a:t>
            </a:r>
            <a:endParaRPr/>
          </a:p>
        </p:txBody>
      </p:sp>
      <p:pic>
        <p:nvPicPr>
          <p:cNvPr id="278" name="Google Shape;278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315700" y="6692900"/>
            <a:ext cx="3695700" cy="11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16"/>
          <p:cNvSpPr txBox="1"/>
          <p:nvPr/>
        </p:nvSpPr>
        <p:spPr>
          <a:xfrm>
            <a:off x="11861800" y="6794500"/>
            <a:ext cx="8420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그래서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또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만나면</a:t>
            </a:r>
            <a:endParaRPr/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머먹어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/>
          </a:p>
        </p:txBody>
      </p:sp>
      <p:pic>
        <p:nvPicPr>
          <p:cNvPr id="280" name="Google Shape;280;p1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778000" y="8382000"/>
            <a:ext cx="4191000" cy="11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16"/>
          <p:cNvSpPr txBox="1"/>
          <p:nvPr/>
        </p:nvSpPr>
        <p:spPr>
          <a:xfrm>
            <a:off x="2197100" y="8483600"/>
            <a:ext cx="8420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다행이다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사실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나도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경험삼아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나온</a:t>
            </a:r>
            <a:r>
              <a:rPr b="0" i="0" lang="ko-KR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거임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27200" y="1752600"/>
            <a:ext cx="14833600" cy="828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17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휴식시간~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289" name="Google Shape;289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8"/>
          <p:cNvSpPr txBox="1"/>
          <p:nvPr/>
        </p:nvSpPr>
        <p:spPr>
          <a:xfrm>
            <a:off x="1530350" y="2462175"/>
            <a:ext cx="128397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19100" lvl="0" marL="34290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Calibri"/>
              <a:buAutoNum type="arabicPeriod"/>
            </a:pPr>
            <a:r>
              <a:rPr i="0" lang="ko-KR" sz="52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프론트엔드가 없으니 피그마 생략하고 기능에 집중</a:t>
            </a:r>
            <a:endParaRPr sz="26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97" name="Google Shape;297;p18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시작!!!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298" name="Google Shape;298;p18"/>
          <p:cNvSpPr txBox="1"/>
          <p:nvPr/>
        </p:nvSpPr>
        <p:spPr>
          <a:xfrm>
            <a:off x="1530350" y="5738200"/>
            <a:ext cx="172086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2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2. 뉴스 내용을 가져오기 위해서는, AI에게 지시할 명령어가 중요</a:t>
            </a:r>
            <a:endParaRPr sz="26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99" name="Google Shape;299;p18"/>
          <p:cNvSpPr txBox="1"/>
          <p:nvPr/>
        </p:nvSpPr>
        <p:spPr>
          <a:xfrm>
            <a:off x="2178050" y="3351175"/>
            <a:ext cx="15640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00050" lvl="0" marL="34290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Char char="●"/>
            </a:pPr>
            <a:r>
              <a:rPr i="0" lang="ko-KR" sz="45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서비스 설명용 노션에 근거가 있고 그럴싸한 이유로 설명하기</a:t>
            </a:r>
            <a:r>
              <a:rPr lang="ko-KR" sz="4500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900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(GPT 쓰지 않고)</a:t>
            </a:r>
            <a:endParaRPr sz="17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0" name="Google Shape;300;p18"/>
          <p:cNvSpPr txBox="1"/>
          <p:nvPr/>
        </p:nvSpPr>
        <p:spPr>
          <a:xfrm>
            <a:off x="2178050" y="4227475"/>
            <a:ext cx="128397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00050" lvl="0" marL="34290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Char char="●"/>
            </a:pPr>
            <a:r>
              <a:rPr i="0" lang="ko-KR" sz="45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프론트엔드 개발자와 더 심플하고 간편한 UI 설계하기</a:t>
            </a:r>
            <a:endParaRPr sz="23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1" name="Google Shape;301;p18"/>
          <p:cNvSpPr txBox="1"/>
          <p:nvPr/>
        </p:nvSpPr>
        <p:spPr>
          <a:xfrm>
            <a:off x="2178050" y="6766900"/>
            <a:ext cx="150240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00050" lvl="0" marL="34290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Char char="●"/>
            </a:pPr>
            <a:r>
              <a:rPr i="0" lang="ko-KR" sz="45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'오늘의 주요 뉴스 알려줘' -&gt; 블로그 글처럼 근거 없는 내용까지 가져옴 </a:t>
            </a:r>
            <a:endParaRPr sz="23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2" name="Google Shape;302;p18"/>
          <p:cNvSpPr txBox="1"/>
          <p:nvPr/>
        </p:nvSpPr>
        <p:spPr>
          <a:xfrm>
            <a:off x="2178050" y="7617800"/>
            <a:ext cx="150240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00050" lvl="0" marL="34290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Char char="●"/>
            </a:pPr>
            <a:r>
              <a:rPr i="0" lang="ko-KR" sz="45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다른 글은 안 가져오는 명령어 찾아내기</a:t>
            </a:r>
            <a:endParaRPr sz="23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27300" y="1981200"/>
            <a:ext cx="4140200" cy="829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61200" y="1968500"/>
            <a:ext cx="4165600" cy="834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620500" y="1968500"/>
            <a:ext cx="4152900" cy="8318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19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완성!!!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6108700" y="647700"/>
            <a:ext cx="6083300" cy="11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자기소개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10401300" y="3060700"/>
            <a:ext cx="5003800" cy="41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이름 | 이서영</a:t>
            </a:r>
            <a:endParaRPr i="0" sz="4000" u="none" cap="none" strike="noStrike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4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나이 | 24 ~</a:t>
            </a:r>
            <a:endParaRPr sz="40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학번 | 22</a:t>
            </a:r>
            <a:endParaRPr sz="1800"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학과 | 컴공 소프</a:t>
            </a:r>
            <a:endParaRPr i="0" sz="4000" u="none" cap="none" strike="noStrike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4000" u="none" cap="none" strike="noStrike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파트 | 기획</a:t>
            </a:r>
            <a:endParaRPr sz="1800"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4546600" y="6731000"/>
            <a:ext cx="2997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테크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6337300" y="6731000"/>
            <a:ext cx="29973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톡!!!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97400" y="2514600"/>
            <a:ext cx="4546600" cy="402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22800" y="2171700"/>
            <a:ext cx="9029700" cy="72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0"/>
          <p:cNvSpPr txBox="1"/>
          <p:nvPr/>
        </p:nvSpPr>
        <p:spPr>
          <a:xfrm>
            <a:off x="4470400" y="482600"/>
            <a:ext cx="9347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+ 개발하며 힘들었던 점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45300" y="2057400"/>
            <a:ext cx="46355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1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우당탕탕 제출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329" name="Google Shape;329;p21"/>
          <p:cNvSpPr txBox="1"/>
          <p:nvPr/>
        </p:nvSpPr>
        <p:spPr>
          <a:xfrm>
            <a:off x="2641600" y="8392137"/>
            <a:ext cx="13528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7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저희 팀은 화면녹화 하다가 소리 안 들림 이슈가 있어서 지각제출 했어여 ㅜㅅㅜ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21600" y="3467100"/>
            <a:ext cx="77343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2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기획이 한 일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338" name="Google Shape;338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59100" y="3467100"/>
            <a:ext cx="3924300" cy="39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2">
            <a:hlinkClick r:id="rId7"/>
          </p:cNvPr>
          <p:cNvSpPr txBox="1"/>
          <p:nvPr/>
        </p:nvSpPr>
        <p:spPr>
          <a:xfrm>
            <a:off x="2781300" y="2501900"/>
            <a:ext cx="42799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노션으로 이동하기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40" name="Google Shape;340;p22"/>
          <p:cNvSpPr txBox="1"/>
          <p:nvPr/>
        </p:nvSpPr>
        <p:spPr>
          <a:xfrm>
            <a:off x="9499600" y="2501900"/>
            <a:ext cx="42799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발표자료 준비하기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3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내가 힘들었던 것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348" name="Google Shape;348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39900" y="2082800"/>
            <a:ext cx="6172200" cy="61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23"/>
          <p:cNvSpPr txBox="1"/>
          <p:nvPr/>
        </p:nvSpPr>
        <p:spPr>
          <a:xfrm>
            <a:off x="8559800" y="2209800"/>
            <a:ext cx="60833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1. 개발자들이 너무 바빠요</a:t>
            </a:r>
            <a:endParaRPr sz="20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50" name="Google Shape;350;p23"/>
          <p:cNvSpPr txBox="1"/>
          <p:nvPr/>
        </p:nvSpPr>
        <p:spPr>
          <a:xfrm>
            <a:off x="8559800" y="3416300"/>
            <a:ext cx="80518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2. 개발자들이 뭐라는지 모르겠어요</a:t>
            </a:r>
            <a:endParaRPr sz="20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51" name="Google Shape;351;p23"/>
          <p:cNvSpPr txBox="1"/>
          <p:nvPr/>
        </p:nvSpPr>
        <p:spPr>
          <a:xfrm>
            <a:off x="8559800" y="4622800"/>
            <a:ext cx="805180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3. 팀원들이 고생한 만큼</a:t>
            </a:r>
            <a:endParaRPr sz="20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    멋진 노션, 발표자료 만들기..!</a:t>
            </a:r>
            <a:endParaRPr sz="20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52" name="Google Shape;352;p23"/>
          <p:cNvSpPr txBox="1"/>
          <p:nvPr/>
        </p:nvSpPr>
        <p:spPr>
          <a:xfrm>
            <a:off x="8559800" y="6591300"/>
            <a:ext cx="805180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+) PM 멤버들이 같은 방이어서</a:t>
            </a:r>
            <a:endParaRPr sz="20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    뭔가 든든했어요~~</a:t>
            </a:r>
            <a:endParaRPr sz="20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45100" y="3352800"/>
            <a:ext cx="7810500" cy="538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43500" y="6604000"/>
            <a:ext cx="749300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88300" y="8077200"/>
            <a:ext cx="749300" cy="80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24"/>
          <p:cNvSpPr txBox="1"/>
          <p:nvPr/>
        </p:nvSpPr>
        <p:spPr>
          <a:xfrm>
            <a:off x="5588000" y="500660"/>
            <a:ext cx="71121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와! 본선 진출!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363" name="Google Shape;363;p24"/>
          <p:cNvSpPr txBox="1"/>
          <p:nvPr/>
        </p:nvSpPr>
        <p:spPr>
          <a:xfrm>
            <a:off x="2527300" y="4013200"/>
            <a:ext cx="60833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와! 신난다!</a:t>
            </a:r>
            <a:endParaRPr sz="24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64" name="Google Shape;364;p24"/>
          <p:cNvSpPr txBox="1"/>
          <p:nvPr/>
        </p:nvSpPr>
        <p:spPr>
          <a:xfrm>
            <a:off x="7175500" y="2235200"/>
            <a:ext cx="6057900" cy="10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23팀??!! 우리라고?!?</a:t>
            </a:r>
            <a:endParaRPr sz="24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우리 23팀 맞아??</a:t>
            </a:r>
            <a:endParaRPr sz="24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65" name="Google Shape;365;p24"/>
          <p:cNvSpPr txBox="1"/>
          <p:nvPr/>
        </p:nvSpPr>
        <p:spPr>
          <a:xfrm>
            <a:off x="11595100" y="3327400"/>
            <a:ext cx="57912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( 발표..하라고용?.. )</a:t>
            </a:r>
            <a:endParaRPr sz="24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66" name="Google Shape;366;p24"/>
          <p:cNvSpPr txBox="1"/>
          <p:nvPr/>
        </p:nvSpPr>
        <p:spPr>
          <a:xfrm>
            <a:off x="13373100" y="6045200"/>
            <a:ext cx="60833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우리 잘 했나봐!!</a:t>
            </a:r>
            <a:endParaRPr sz="24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82800" y="1968500"/>
            <a:ext cx="5613400" cy="684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16900" y="3721100"/>
            <a:ext cx="8763000" cy="332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1560000">
            <a:off x="6096000" y="4241800"/>
            <a:ext cx="1435100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27100" y="5041900"/>
            <a:ext cx="3340100" cy="4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5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발표하기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26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발표 후기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385" name="Google Shape;385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02600" y="1968500"/>
            <a:ext cx="4191000" cy="83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99000" y="2514600"/>
            <a:ext cx="6172200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089400" y="4305300"/>
            <a:ext cx="3467100" cy="17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261600" y="4318000"/>
            <a:ext cx="4064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 rot="10800000">
            <a:off x="4368800" y="6565900"/>
            <a:ext cx="3987800" cy="2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0172700" y="6565900"/>
            <a:ext cx="6172200" cy="176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2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1036300" y="2654300"/>
            <a:ext cx="6172200" cy="157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2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46100" y="2971800"/>
            <a:ext cx="4318000" cy="11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26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381000" y="6273800"/>
            <a:ext cx="4622800" cy="965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26"/>
          <p:cNvSpPr txBox="1"/>
          <p:nvPr/>
        </p:nvSpPr>
        <p:spPr>
          <a:xfrm>
            <a:off x="5676900" y="2819400"/>
            <a:ext cx="42037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7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미안해요 개발자들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95" name="Google Shape;395;p26"/>
          <p:cNvSpPr txBox="1"/>
          <p:nvPr/>
        </p:nvSpPr>
        <p:spPr>
          <a:xfrm>
            <a:off x="4864100" y="4800600"/>
            <a:ext cx="23495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27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아빠들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27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가오 떨어졌겠네...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96" name="Google Shape;396;p26"/>
          <p:cNvSpPr txBox="1"/>
          <p:nvPr/>
        </p:nvSpPr>
        <p:spPr>
          <a:xfrm>
            <a:off x="10960100" y="4686300"/>
            <a:ext cx="28448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개발자들이 태워주는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버스 탄 기분이에요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97" name="Google Shape;397;p26"/>
          <p:cNvSpPr txBox="1"/>
          <p:nvPr/>
        </p:nvSpPr>
        <p:spPr>
          <a:xfrm>
            <a:off x="4978400" y="7226300"/>
            <a:ext cx="3187700" cy="13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자는 사람들 많은 거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좀 웃기다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난 교수님 간접체험중~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98" name="Google Shape;398;p26"/>
          <p:cNvSpPr txBox="1"/>
          <p:nvPr/>
        </p:nvSpPr>
        <p:spPr>
          <a:xfrm>
            <a:off x="12192000" y="7124700"/>
            <a:ext cx="46863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PPT에 글 많이 써둔 거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진짜 똑똑했음 꼼수최고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99" name="Google Shape;399;p26"/>
          <p:cNvSpPr txBox="1"/>
          <p:nvPr/>
        </p:nvSpPr>
        <p:spPr>
          <a:xfrm>
            <a:off x="12268200" y="3136900"/>
            <a:ext cx="42037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7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발표진짜어렵다...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00" name="Google Shape;400;p26"/>
          <p:cNvSpPr txBox="1"/>
          <p:nvPr/>
        </p:nvSpPr>
        <p:spPr>
          <a:xfrm>
            <a:off x="1016000" y="3314700"/>
            <a:ext cx="4330700" cy="4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2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타이머가 잘 안 보영 ㅠ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01" name="Google Shape;401;p26"/>
          <p:cNvSpPr txBox="1"/>
          <p:nvPr/>
        </p:nvSpPr>
        <p:spPr>
          <a:xfrm>
            <a:off x="787400" y="6553200"/>
            <a:ext cx="3886200" cy="4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2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근데 좀 신나 본선이라니 ㅋ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036300" y="4635500"/>
            <a:ext cx="6172200" cy="313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1117600"/>
            <a:ext cx="11036300" cy="91694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27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발표 후기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11" name="Google Shape;411;p27"/>
          <p:cNvSpPr txBox="1"/>
          <p:nvPr/>
        </p:nvSpPr>
        <p:spPr>
          <a:xfrm>
            <a:off x="11391900" y="7747000"/>
            <a:ext cx="5461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5000">
                <a:latin typeface="Calibri"/>
                <a:ea typeface="Calibri"/>
                <a:cs typeface="Calibri"/>
                <a:sym typeface="Calibri"/>
              </a:rPr>
              <a:t>개발자 3인방</a:t>
            </a:r>
            <a:endParaRPr/>
          </a:p>
        </p:txBody>
      </p:sp>
      <p:sp>
        <p:nvSpPr>
          <p:cNvPr id="412" name="Google Shape;412;p27"/>
          <p:cNvSpPr txBox="1"/>
          <p:nvPr/>
        </p:nvSpPr>
        <p:spPr>
          <a:xfrm>
            <a:off x="457200" y="3606800"/>
            <a:ext cx="9486900" cy="41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야서영아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너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발표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짱잘해써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굿굿</a:t>
            </a:r>
            <a:endParaRPr/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자료는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언제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다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찾았냐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진짜수고했다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우리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팀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기획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짱이야</a:t>
            </a:r>
            <a:endParaRPr/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발표자료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이제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처음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봤는데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진짜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야무지다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이게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발표지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!!</a:t>
            </a:r>
            <a:endParaRPr/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상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못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타도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재미있었으니까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우린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우리가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등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주자</a:t>
            </a:r>
            <a:endParaRPr/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진짜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재미있게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놀았잖아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인정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해커톤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이거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재미있네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ㅋㅋ</a:t>
            </a:r>
            <a:endParaRPr/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아니야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너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손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떠는거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하나도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안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보였음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여유넘쳐보였어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!!!!!</a:t>
            </a:r>
            <a:endParaRPr/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완전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잘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했는데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왜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사과해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!!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수고많았어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!!!</a:t>
            </a:r>
            <a:endParaRPr/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상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안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받아도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된다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생각했는데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본선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올라오니까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ko-KR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욕심난다</a:t>
            </a:r>
            <a:r>
              <a:rPr b="1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~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89400" y="2159000"/>
            <a:ext cx="10096500" cy="75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28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수상 !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29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해커톤 이후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428" name="Google Shape;428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46300" y="2832100"/>
            <a:ext cx="3746500" cy="666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692400" y="2247900"/>
            <a:ext cx="546100" cy="546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29"/>
          <p:cNvSpPr txBox="1"/>
          <p:nvPr/>
        </p:nvSpPr>
        <p:spPr>
          <a:xfrm>
            <a:off x="3225800" y="2222500"/>
            <a:ext cx="7353300" cy="5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8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합정광안리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431" name="Google Shape;431;p2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350000" y="2984500"/>
            <a:ext cx="4622800" cy="61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2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163300" y="2984500"/>
            <a:ext cx="4635500" cy="61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61500" y="2247900"/>
            <a:ext cx="546100" cy="546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29"/>
          <p:cNvSpPr txBox="1"/>
          <p:nvPr/>
        </p:nvSpPr>
        <p:spPr>
          <a:xfrm>
            <a:off x="10007600" y="2222500"/>
            <a:ext cx="7353300" cy="5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8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사쿠라테이엔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3"/>
          <p:cNvSpPr txBox="1"/>
          <p:nvPr/>
        </p:nvSpPr>
        <p:spPr>
          <a:xfrm>
            <a:off x="6108700" y="647700"/>
            <a:ext cx="6083300" cy="11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자기소개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10401300" y="3060700"/>
            <a:ext cx="5003800" cy="41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이름 | 이서영</a:t>
            </a:r>
            <a:endParaRPr i="0" sz="4000" u="none" cap="none" strike="noStrike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4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나이 | 24 ~</a:t>
            </a:r>
            <a:endParaRPr sz="40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학번 | 22</a:t>
            </a:r>
            <a:endParaRPr sz="1800"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학과 | 컴공 소프</a:t>
            </a:r>
            <a:endParaRPr sz="1800"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4000" u="none" cap="none" strike="noStrike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파트 | 기획</a:t>
            </a:r>
            <a:endParaRPr sz="1800"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6337300" y="6731000"/>
            <a:ext cx="29973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톡!!!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108" name="Google Shape;108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97400" y="2514600"/>
            <a:ext cx="45466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62200" y="4089400"/>
            <a:ext cx="3086100" cy="367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3"/>
          <p:cNvSpPr txBox="1"/>
          <p:nvPr/>
        </p:nvSpPr>
        <p:spPr>
          <a:xfrm>
            <a:off x="2349500" y="5321300"/>
            <a:ext cx="25527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죄송</a:t>
            </a:r>
            <a:endParaRPr sz="5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해요..~</a:t>
            </a:r>
            <a:endParaRPr sz="5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5900" y="7759700"/>
            <a:ext cx="17602200" cy="1117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30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후기 3줄 요약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43" name="Google Shape;443;p30"/>
          <p:cNvSpPr txBox="1"/>
          <p:nvPr/>
        </p:nvSpPr>
        <p:spPr>
          <a:xfrm>
            <a:off x="482600" y="2616200"/>
            <a:ext cx="17411700" cy="10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8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잘 맞는 팀원들을 만난다면 '여기서 이 사람들을 알게 된 걸로도 충분한데..?' 라는 생각이 들 정도로 </a:t>
            </a:r>
            <a:endParaRPr sz="22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8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재미있는 하루를 보내고 올 수 있당</a:t>
            </a:r>
            <a:endParaRPr sz="22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44" name="Google Shape;444;p30"/>
          <p:cNvSpPr txBox="1"/>
          <p:nvPr/>
        </p:nvSpPr>
        <p:spPr>
          <a:xfrm>
            <a:off x="482600" y="4419600"/>
            <a:ext cx="1741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8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경험쌓기 용으로 나오는 사람들이 생각보다 많았다. 너무 부담 갖지 않아도 될 듯! </a:t>
            </a:r>
            <a:r>
              <a:rPr i="0" lang="ko-KR" sz="28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상 받으면 개꿀인 거고~ </a:t>
            </a:r>
            <a:endParaRPr sz="22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45" name="Google Shape;445;p30"/>
          <p:cNvSpPr txBox="1"/>
          <p:nvPr/>
        </p:nvSpPr>
        <p:spPr>
          <a:xfrm>
            <a:off x="482600" y="5664200"/>
            <a:ext cx="17411700" cy="10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8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다른 학교의 다른 파트 사람들과 함께한다는 건 엄청 새로우면서 신기한 경험이다. </a:t>
            </a:r>
            <a:endParaRPr sz="22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8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낯을 많이 가려도 즐기고 올 수 있는 행사였던 것 같다.</a:t>
            </a:r>
            <a:endParaRPr sz="22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46" name="Google Shape;446;p30"/>
          <p:cNvSpPr txBox="1"/>
          <p:nvPr/>
        </p:nvSpPr>
        <p:spPr>
          <a:xfrm>
            <a:off x="304800" y="8039100"/>
            <a:ext cx="1741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38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+) 밤샘 행사라서 걱정을 많이 했는데 주변 모두가 밤을 새고 있으니 저절로 버텨짐..!</a:t>
            </a:r>
            <a:endParaRPr sz="22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31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끝!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454" name="Google Shape;454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28100" y="2705100"/>
            <a:ext cx="6172200" cy="6159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1"/>
          <p:cNvSpPr txBox="1"/>
          <p:nvPr/>
        </p:nvSpPr>
        <p:spPr>
          <a:xfrm>
            <a:off x="3187700" y="5130800"/>
            <a:ext cx="5600700" cy="124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7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감사 합니다 ~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88002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4100" y="647700"/>
            <a:ext cx="6743700" cy="897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 txBox="1"/>
          <p:nvPr/>
        </p:nvSpPr>
        <p:spPr>
          <a:xfrm>
            <a:off x="5829300" y="2349500"/>
            <a:ext cx="12319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테크가 없는데 테크톡이라니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9" name="Google Shape;119;p4"/>
          <p:cNvSpPr txBox="1"/>
          <p:nvPr/>
        </p:nvSpPr>
        <p:spPr>
          <a:xfrm>
            <a:off x="5829300" y="3924300"/>
            <a:ext cx="12319000" cy="157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내가 멤버 중에서 첫 번째?</a:t>
            </a:r>
            <a:b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</a:b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진짜웃기다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5829300" y="5715000"/>
            <a:ext cx="12319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사실 하나도 안 웃겨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5829300" y="7277100"/>
            <a:ext cx="12319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뭐....하지?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88002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4100" y="647700"/>
            <a:ext cx="6743700" cy="897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5"/>
          <p:cNvSpPr txBox="1"/>
          <p:nvPr/>
        </p:nvSpPr>
        <p:spPr>
          <a:xfrm>
            <a:off x="5829300" y="2349500"/>
            <a:ext cx="12319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테크가 없는데 테크톡이라니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5829300" y="3924300"/>
            <a:ext cx="12319000" cy="157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내가 멤버 중에서 첫 번째?</a:t>
            </a:r>
            <a:b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</a:b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진짜웃기다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5829300" y="5715000"/>
            <a:ext cx="12319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사실 하나도 안 웃겨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2" name="Google Shape;132;p5"/>
          <p:cNvSpPr txBox="1"/>
          <p:nvPr/>
        </p:nvSpPr>
        <p:spPr>
          <a:xfrm>
            <a:off x="5829300" y="7277100"/>
            <a:ext cx="12319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뭐....하지?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33" name="Google Shape;133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4114800"/>
            <a:ext cx="4546600" cy="61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581400" y="1612900"/>
            <a:ext cx="8928100" cy="339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5"/>
          <p:cNvSpPr txBox="1"/>
          <p:nvPr/>
        </p:nvSpPr>
        <p:spPr>
          <a:xfrm>
            <a:off x="2451100" y="2209800"/>
            <a:ext cx="12369800" cy="22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7000" u="none" cap="none" strike="noStrike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해커톤 썰풀이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7000" u="none" cap="none" strike="noStrike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ㄱㄱ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88002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57900" y="3429000"/>
            <a:ext cx="6172200" cy="61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3100" y="-1892300"/>
            <a:ext cx="21678900" cy="106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6"/>
          <p:cNvSpPr txBox="1"/>
          <p:nvPr/>
        </p:nvSpPr>
        <p:spPr>
          <a:xfrm>
            <a:off x="5334000" y="2400300"/>
            <a:ext cx="76327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0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인생 처음으로 해커톤에 다녀왔서영~</a:t>
            </a:r>
            <a:endParaRPr sz="18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299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98000" y="1968500"/>
            <a:ext cx="3860800" cy="3860800"/>
          </a:xfrm>
          <a:prstGeom prst="rect">
            <a:avLst/>
          </a:prstGeom>
          <a:noFill/>
          <a:ln>
            <a:noFill/>
          </a:ln>
          <a:effectLst>
            <a:outerShdw blurRad="185715">
              <a:srgbClr val="000000">
                <a:alpha val="15686"/>
              </a:srgbClr>
            </a:outerShdw>
          </a:effectLst>
        </p:spPr>
      </p:pic>
      <p:pic>
        <p:nvPicPr>
          <p:cNvPr id="151" name="Google Shape;151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29200" y="1968500"/>
            <a:ext cx="3860800" cy="3860800"/>
          </a:xfrm>
          <a:prstGeom prst="rect">
            <a:avLst/>
          </a:prstGeom>
          <a:noFill/>
          <a:ln>
            <a:noFill/>
          </a:ln>
          <a:effectLst>
            <a:outerShdw blurRad="185715">
              <a:srgbClr val="000000">
                <a:alpha val="15686"/>
              </a:srgbClr>
            </a:outerShdw>
          </a:effectLst>
        </p:spPr>
      </p:pic>
      <p:pic>
        <p:nvPicPr>
          <p:cNvPr id="152" name="Google Shape;15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13600" y="6032500"/>
            <a:ext cx="3860800" cy="3860800"/>
          </a:xfrm>
          <a:prstGeom prst="rect">
            <a:avLst/>
          </a:prstGeom>
          <a:noFill/>
          <a:ln>
            <a:noFill/>
          </a:ln>
          <a:effectLst>
            <a:outerShdw blurRad="185715">
              <a:srgbClr val="000000">
                <a:alpha val="15686"/>
              </a:srgbClr>
            </a:outerShdw>
          </a:effectLst>
        </p:spPr>
      </p:pic>
      <p:pic>
        <p:nvPicPr>
          <p:cNvPr id="153" name="Google Shape;153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700" y="5191871"/>
            <a:ext cx="5143500" cy="5095128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7"/>
          <p:cNvSpPr txBox="1"/>
          <p:nvPr/>
        </p:nvSpPr>
        <p:spPr>
          <a:xfrm>
            <a:off x="6108700" y="482600"/>
            <a:ext cx="60833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참가한 이유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5156200" y="3340100"/>
            <a:ext cx="36068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6000" u="none" cap="none" strike="noStrike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독감 이슈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57" name="Google Shape;157;p7"/>
          <p:cNvSpPr txBox="1"/>
          <p:nvPr/>
        </p:nvSpPr>
        <p:spPr>
          <a:xfrm>
            <a:off x="9525000" y="3340100"/>
            <a:ext cx="36068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6000" u="none" cap="none" strike="noStrike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경험 쌓기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58" name="Google Shape;158;p7"/>
          <p:cNvSpPr txBox="1"/>
          <p:nvPr/>
        </p:nvSpPr>
        <p:spPr>
          <a:xfrm>
            <a:off x="7340600" y="7404100"/>
            <a:ext cx="36068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6000" u="none" cap="none" strike="noStrike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팔랑귀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59" name="Google Shape;159;p7"/>
          <p:cNvSpPr txBox="1"/>
          <p:nvPr/>
        </p:nvSpPr>
        <p:spPr>
          <a:xfrm>
            <a:off x="2336900" y="6032500"/>
            <a:ext cx="50037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PM이 많이 가?</a:t>
            </a:r>
            <a:endParaRPr sz="24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6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그럼 나도 가야지~</a:t>
            </a:r>
            <a:endParaRPr sz="24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05400" y="2667000"/>
            <a:ext cx="2209800" cy="185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3840000">
            <a:off x="11150600" y="3048000"/>
            <a:ext cx="2209800" cy="185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9420000">
            <a:off x="11074400" y="7112000"/>
            <a:ext cx="2209800" cy="185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8520000">
            <a:off x="4762500" y="6870700"/>
            <a:ext cx="2209800" cy="185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8"/>
          <p:cNvSpPr txBox="1"/>
          <p:nvPr/>
        </p:nvSpPr>
        <p:spPr>
          <a:xfrm>
            <a:off x="6108700" y="482600"/>
            <a:ext cx="60833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참가한 이유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171" name="Google Shape;171;p8"/>
          <p:cNvPicPr preferRelativeResize="0"/>
          <p:nvPr/>
        </p:nvPicPr>
        <p:blipFill rotWithShape="1">
          <a:blip r:embed="rId6">
            <a:alphaModFix amt="30000"/>
          </a:blip>
          <a:srcRect b="0" l="0" r="0" t="0"/>
          <a:stretch/>
        </p:blipFill>
        <p:spPr>
          <a:xfrm>
            <a:off x="7264400" y="1943100"/>
            <a:ext cx="3771900" cy="37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8"/>
          <p:cNvSpPr txBox="1"/>
          <p:nvPr/>
        </p:nvSpPr>
        <p:spPr>
          <a:xfrm>
            <a:off x="6642100" y="3149600"/>
            <a:ext cx="5003800" cy="13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내가 나가도 </a:t>
            </a:r>
            <a:endParaRPr sz="5000"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되나?</a:t>
            </a:r>
            <a:endParaRPr sz="5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173" name="Google Shape;173;p8"/>
          <p:cNvPicPr preferRelativeResize="0"/>
          <p:nvPr/>
        </p:nvPicPr>
        <p:blipFill rotWithShape="1">
          <a:blip r:embed="rId6">
            <a:alphaModFix amt="30000"/>
          </a:blip>
          <a:srcRect b="0" l="0" r="0" t="0"/>
          <a:stretch/>
        </p:blipFill>
        <p:spPr>
          <a:xfrm>
            <a:off x="12674600" y="3822700"/>
            <a:ext cx="3771900" cy="37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8"/>
          <p:cNvSpPr txBox="1"/>
          <p:nvPr/>
        </p:nvSpPr>
        <p:spPr>
          <a:xfrm>
            <a:off x="1238300" y="5041900"/>
            <a:ext cx="50037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아이디어</a:t>
            </a:r>
            <a:endParaRPr sz="5000"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미리 준비...?</a:t>
            </a:r>
            <a:endParaRPr sz="5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175" name="Google Shape;175;p8"/>
          <p:cNvPicPr preferRelativeResize="0"/>
          <p:nvPr/>
        </p:nvPicPr>
        <p:blipFill rotWithShape="1">
          <a:blip r:embed="rId6">
            <a:alphaModFix amt="24000"/>
          </a:blip>
          <a:srcRect b="0" l="0" r="0" t="0"/>
          <a:stretch/>
        </p:blipFill>
        <p:spPr>
          <a:xfrm>
            <a:off x="1841500" y="3712575"/>
            <a:ext cx="3771900" cy="37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8"/>
          <p:cNvSpPr txBox="1"/>
          <p:nvPr/>
        </p:nvSpPr>
        <p:spPr>
          <a:xfrm>
            <a:off x="12058700" y="5016500"/>
            <a:ext cx="50037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기획..</a:t>
            </a:r>
            <a:endParaRPr sz="5000"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쓸모있나....</a:t>
            </a:r>
            <a:endParaRPr sz="5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177" name="Google Shape;177;p8"/>
          <p:cNvPicPr preferRelativeResize="0"/>
          <p:nvPr/>
        </p:nvPicPr>
        <p:blipFill rotWithShape="1">
          <a:blip r:embed="rId6">
            <a:alphaModFix amt="24000"/>
          </a:blip>
          <a:srcRect b="0" l="0" r="0" t="0"/>
          <a:stretch/>
        </p:blipFill>
        <p:spPr>
          <a:xfrm>
            <a:off x="7264400" y="6388100"/>
            <a:ext cx="3771900" cy="37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8"/>
          <p:cNvSpPr txBox="1"/>
          <p:nvPr/>
        </p:nvSpPr>
        <p:spPr>
          <a:xfrm>
            <a:off x="6642100" y="7607300"/>
            <a:ext cx="5003800" cy="13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사람 많겠다</a:t>
            </a:r>
            <a:endParaRPr sz="5000"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50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벌써재밌ㅇㅓ..</a:t>
            </a:r>
            <a:endParaRPr sz="5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18275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73400" y="482600"/>
            <a:ext cx="2044700" cy="20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35500" y="1968500"/>
            <a:ext cx="4508500" cy="802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9"/>
          <p:cNvSpPr txBox="1"/>
          <p:nvPr/>
        </p:nvSpPr>
        <p:spPr>
          <a:xfrm>
            <a:off x="5588000" y="482600"/>
            <a:ext cx="7112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9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100" u="none" cap="none" strike="noStrike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우리 팀을 만났다!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187" name="Google Shape;187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10299700" y="5003800"/>
            <a:ext cx="2603500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9"/>
          <p:cNvSpPr txBox="1"/>
          <p:nvPr/>
        </p:nvSpPr>
        <p:spPr>
          <a:xfrm>
            <a:off x="9093200" y="2222500"/>
            <a:ext cx="5003800" cy="196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3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서버 2명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3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프론트엔드 2명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3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기획 1명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89" name="Google Shape;189;p9"/>
          <p:cNvSpPr txBox="1"/>
          <p:nvPr/>
        </p:nvSpPr>
        <p:spPr>
          <a:xfrm>
            <a:off x="9093200" y="7429500"/>
            <a:ext cx="5003800" cy="13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3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서버 3명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ctr">
              <a:lnSpc>
                <a:spcPct val="1219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4300" u="none" cap="none" strike="noStrike">
                <a:solidFill>
                  <a:srgbClr val="FFFFFF"/>
                </a:solidFill>
                <a:latin typeface="Do Hyeon"/>
                <a:ea typeface="Do Hyeon"/>
                <a:cs typeface="Do Hyeon"/>
                <a:sym typeface="Do Hyeon"/>
              </a:rPr>
              <a:t>기획 1명</a:t>
            </a:r>
            <a:endParaRPr sz="21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